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3551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8993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622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384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55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7846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9464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0523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013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222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7898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7E10D-2932-42CB-8FA7-9F0C3B35747E}" type="datetimeFigureOut">
              <a:rPr lang="es-MX" smtClean="0"/>
              <a:t>20/03/2018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AB84D-069E-4C95-A2D3-5467AA50708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9109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Aproximaciones a la </a:t>
            </a:r>
            <a:r>
              <a:rPr lang="es-MX" dirty="0" smtClean="0"/>
              <a:t>transformación</a:t>
            </a:r>
            <a:r>
              <a:rPr lang="es-MX" dirty="0"/>
              <a:t/>
            </a:r>
            <a:br>
              <a:rPr lang="es-MX" dirty="0"/>
            </a:br>
            <a:r>
              <a:rPr lang="es-MX" dirty="0"/>
              <a:t>regional e </a:t>
            </a:r>
            <a:r>
              <a:rPr lang="es-MX" dirty="0" smtClean="0"/>
              <a:t>histórica </a:t>
            </a:r>
            <a:r>
              <a:rPr lang="es-MX" dirty="0"/>
              <a:t>del Arpa en </a:t>
            </a:r>
            <a:r>
              <a:rPr lang="es-MX" dirty="0" smtClean="0"/>
              <a:t>México.</a:t>
            </a:r>
            <a:endParaRPr lang="es-MX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Del siglo XIX a la actualidad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741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e5424bba-9e2a-43f7-y0b8-2182ac19703b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772816" y="286220"/>
            <a:ext cx="14615176" cy="6289826"/>
          </a:xfrm>
        </p:spPr>
      </p:pic>
    </p:spTree>
    <p:extLst>
      <p:ext uri="{BB962C8B-B14F-4D97-AF65-F5344CB8AC3E}">
        <p14:creationId xmlns:p14="http://schemas.microsoft.com/office/powerpoint/2010/main" val="329783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15816" y="1844824"/>
            <a:ext cx="8229600" cy="1143000"/>
          </a:xfrm>
        </p:spPr>
        <p:txBody>
          <a:bodyPr/>
          <a:lstStyle/>
          <a:p>
            <a:r>
              <a:rPr lang="es-MX" dirty="0" smtClean="0"/>
              <a:t>Tierra Caliente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4664"/>
            <a:ext cx="4608512" cy="6039662"/>
          </a:xfrm>
        </p:spPr>
      </p:pic>
    </p:spTree>
    <p:extLst>
      <p:ext uri="{BB962C8B-B14F-4D97-AF65-F5344CB8AC3E}">
        <p14:creationId xmlns:p14="http://schemas.microsoft.com/office/powerpoint/2010/main" val="8185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95246"/>
            <a:ext cx="8496944" cy="6071774"/>
          </a:xfrm>
        </p:spPr>
      </p:pic>
    </p:spTree>
    <p:extLst>
      <p:ext uri="{BB962C8B-B14F-4D97-AF65-F5344CB8AC3E}">
        <p14:creationId xmlns:p14="http://schemas.microsoft.com/office/powerpoint/2010/main" val="42342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Juan Bartolo Tavira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1" y="1255540"/>
            <a:ext cx="3600398" cy="5215284"/>
          </a:xfrm>
        </p:spPr>
      </p:pic>
    </p:spTree>
    <p:extLst>
      <p:ext uri="{BB962C8B-B14F-4D97-AF65-F5344CB8AC3E}">
        <p14:creationId xmlns:p14="http://schemas.microsoft.com/office/powerpoint/2010/main" val="15377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tixtla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49624"/>
            <a:ext cx="8496944" cy="5227116"/>
          </a:xfrm>
        </p:spPr>
      </p:pic>
    </p:spTree>
    <p:extLst>
      <p:ext uri="{BB962C8B-B14F-4D97-AF65-F5344CB8AC3E}">
        <p14:creationId xmlns:p14="http://schemas.microsoft.com/office/powerpoint/2010/main" val="12707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699792" y="2276872"/>
            <a:ext cx="8229600" cy="1143000"/>
          </a:xfrm>
        </p:spPr>
        <p:txBody>
          <a:bodyPr/>
          <a:lstStyle/>
          <a:p>
            <a:r>
              <a:rPr lang="es-MX" dirty="0" smtClean="0"/>
              <a:t>Costa Chica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4453734" cy="6563270"/>
          </a:xfrm>
        </p:spPr>
      </p:pic>
    </p:spTree>
    <p:extLst>
      <p:ext uri="{BB962C8B-B14F-4D97-AF65-F5344CB8AC3E}">
        <p14:creationId xmlns:p14="http://schemas.microsoft.com/office/powerpoint/2010/main" val="110812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/>
          <a:lstStyle/>
          <a:p>
            <a:r>
              <a:rPr lang="es-MX" dirty="0" smtClean="0"/>
              <a:t>Cine Mexicano</a:t>
            </a:r>
            <a:endParaRPr lang="es-MX" dirty="0"/>
          </a:p>
        </p:txBody>
      </p:sp>
      <p:pic>
        <p:nvPicPr>
          <p:cNvPr id="12" name="305da85a 1309 4be0 y952 c0aec591adc5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70922" y="764704"/>
            <a:ext cx="12685844" cy="5907334"/>
          </a:xfrm>
        </p:spPr>
      </p:pic>
    </p:spTree>
    <p:extLst>
      <p:ext uri="{BB962C8B-B14F-4D97-AF65-F5344CB8AC3E}">
        <p14:creationId xmlns:p14="http://schemas.microsoft.com/office/powerpoint/2010/main" val="404889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Allá En El Rancho Grande (película completa) Jorge Negrete[2]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848" y="188640"/>
            <a:ext cx="8645892" cy="6484986"/>
          </a:xfrm>
        </p:spPr>
      </p:pic>
    </p:spTree>
    <p:extLst>
      <p:ext uri="{BB962C8B-B14F-4D97-AF65-F5344CB8AC3E}">
        <p14:creationId xmlns:p14="http://schemas.microsoft.com/office/powerpoint/2010/main" val="400072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LOS TRES HUASTECOS[1]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16632"/>
            <a:ext cx="8354516" cy="6614474"/>
          </a:xfrm>
        </p:spPr>
      </p:pic>
    </p:spTree>
    <p:extLst>
      <p:ext uri="{BB962C8B-B14F-4D97-AF65-F5344CB8AC3E}">
        <p14:creationId xmlns:p14="http://schemas.microsoft.com/office/powerpoint/2010/main" val="91512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5736" y="2420888"/>
            <a:ext cx="8229600" cy="1143000"/>
          </a:xfrm>
        </p:spPr>
        <p:txBody>
          <a:bodyPr/>
          <a:lstStyle/>
          <a:p>
            <a:r>
              <a:rPr lang="es-MX" dirty="0" smtClean="0"/>
              <a:t>Actualidad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76672"/>
            <a:ext cx="2984194" cy="5989110"/>
          </a:xfrm>
        </p:spPr>
      </p:pic>
    </p:spTree>
    <p:extLst>
      <p:ext uri="{BB962C8B-B14F-4D97-AF65-F5344CB8AC3E}">
        <p14:creationId xmlns:p14="http://schemas.microsoft.com/office/powerpoint/2010/main" val="4894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Arpa durante el siglo XIX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28" y="1628800"/>
            <a:ext cx="6703144" cy="4468762"/>
          </a:xfrm>
        </p:spPr>
      </p:pic>
    </p:spTree>
    <p:extLst>
      <p:ext uri="{BB962C8B-B14F-4D97-AF65-F5344CB8AC3E}">
        <p14:creationId xmlns:p14="http://schemas.microsoft.com/office/powerpoint/2010/main" val="360533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051720" y="2348880"/>
            <a:ext cx="8229600" cy="1143000"/>
          </a:xfrm>
        </p:spPr>
        <p:txBody>
          <a:bodyPr>
            <a:normAutofit/>
          </a:bodyPr>
          <a:lstStyle/>
          <a:p>
            <a:r>
              <a:rPr lang="es-MX" dirty="0" smtClean="0"/>
              <a:t>Arpa Jarocha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548680"/>
            <a:ext cx="2840893" cy="5976664"/>
          </a:xfrm>
        </p:spPr>
      </p:pic>
    </p:spTree>
    <p:extLst>
      <p:ext uri="{BB962C8B-B14F-4D97-AF65-F5344CB8AC3E}">
        <p14:creationId xmlns:p14="http://schemas.microsoft.com/office/powerpoint/2010/main" val="86033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15816" y="2204864"/>
            <a:ext cx="8229600" cy="1143000"/>
          </a:xfrm>
        </p:spPr>
        <p:txBody>
          <a:bodyPr/>
          <a:lstStyle/>
          <a:p>
            <a:r>
              <a:rPr lang="es-MX" dirty="0" smtClean="0"/>
              <a:t>El Bajío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620688"/>
            <a:ext cx="4316865" cy="5688632"/>
          </a:xfrm>
        </p:spPr>
      </p:pic>
    </p:spTree>
    <p:extLst>
      <p:ext uri="{BB962C8B-B14F-4D97-AF65-F5344CB8AC3E}">
        <p14:creationId xmlns:p14="http://schemas.microsoft.com/office/powerpoint/2010/main" val="18525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Orquestas Típicas</a:t>
            </a:r>
            <a:endParaRPr lang="es-MX" dirty="0"/>
          </a:p>
        </p:txBody>
      </p:sp>
      <p:pic>
        <p:nvPicPr>
          <p:cNvPr id="6" name="5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177612"/>
            <a:ext cx="6912766" cy="5371140"/>
          </a:xfrm>
        </p:spPr>
      </p:pic>
    </p:spTree>
    <p:extLst>
      <p:ext uri="{BB962C8B-B14F-4D97-AF65-F5344CB8AC3E}">
        <p14:creationId xmlns:p14="http://schemas.microsoft.com/office/powerpoint/2010/main" val="19736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-26894" y="-186132"/>
            <a:ext cx="9197788" cy="1335924"/>
          </a:xfrm>
        </p:spPr>
        <p:txBody>
          <a:bodyPr/>
          <a:lstStyle/>
          <a:p>
            <a:endParaRPr lang="es-MX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" name="3 Marcador de contenid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5" y="400396"/>
            <a:ext cx="8584530" cy="619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9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Tomas </a:t>
            </a:r>
            <a:r>
              <a:rPr lang="es-MX" dirty="0" err="1" smtClean="0"/>
              <a:t>Leon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96752"/>
            <a:ext cx="4032448" cy="5203158"/>
          </a:xfrm>
        </p:spPr>
      </p:pic>
    </p:spTree>
    <p:extLst>
      <p:ext uri="{BB962C8B-B14F-4D97-AF65-F5344CB8AC3E}">
        <p14:creationId xmlns:p14="http://schemas.microsoft.com/office/powerpoint/2010/main" val="109859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771800" y="2276872"/>
            <a:ext cx="8229600" cy="1143000"/>
          </a:xfrm>
        </p:spPr>
        <p:txBody>
          <a:bodyPr/>
          <a:lstStyle/>
          <a:p>
            <a:r>
              <a:rPr lang="es-MX" dirty="0" smtClean="0"/>
              <a:t>Zacatecas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4652882" cy="6419254"/>
          </a:xfrm>
        </p:spPr>
      </p:pic>
    </p:spTree>
    <p:extLst>
      <p:ext uri="{BB962C8B-B14F-4D97-AF65-F5344CB8AC3E}">
        <p14:creationId xmlns:p14="http://schemas.microsoft.com/office/powerpoint/2010/main" val="163125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Genaro Codina</a:t>
            </a:r>
            <a:endParaRPr lang="es-MX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45" y="1600200"/>
            <a:ext cx="7724310" cy="4525963"/>
          </a:xfrm>
        </p:spPr>
      </p:pic>
    </p:spTree>
    <p:extLst>
      <p:ext uri="{BB962C8B-B14F-4D97-AF65-F5344CB8AC3E}">
        <p14:creationId xmlns:p14="http://schemas.microsoft.com/office/powerpoint/2010/main" val="37393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3197</TotalTime>
  <Words>38</Words>
  <Application>Microsoft Office PowerPoint</Application>
  <PresentationFormat>Presentación en pantalla (4:3)</PresentationFormat>
  <Paragraphs>15</Paragraphs>
  <Slides>19</Slides>
  <Notes>0</Notes>
  <HiddenSlides>0</HiddenSlides>
  <MMClips>4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Aproximaciones a la transformación regional e histórica del Arpa en México.</vt:lpstr>
      <vt:lpstr>El Arpa durante el siglo XIX</vt:lpstr>
      <vt:lpstr>Arpa Jarocha</vt:lpstr>
      <vt:lpstr>El Bajío</vt:lpstr>
      <vt:lpstr>Orquestas Típicas</vt:lpstr>
      <vt:lpstr>Presentación de PowerPoint</vt:lpstr>
      <vt:lpstr>Tomas Leon</vt:lpstr>
      <vt:lpstr>Zacatecas</vt:lpstr>
      <vt:lpstr>Genaro Codina</vt:lpstr>
      <vt:lpstr>Presentación de PowerPoint</vt:lpstr>
      <vt:lpstr>Tierra Caliente</vt:lpstr>
      <vt:lpstr>Presentación de PowerPoint</vt:lpstr>
      <vt:lpstr>Juan Bartolo Tavira</vt:lpstr>
      <vt:lpstr>tixtla</vt:lpstr>
      <vt:lpstr>Costa Chica</vt:lpstr>
      <vt:lpstr>Cine Mexicano</vt:lpstr>
      <vt:lpstr>Presentación de PowerPoint</vt:lpstr>
      <vt:lpstr>Presentación de PowerPoint</vt:lpstr>
      <vt:lpstr>Actualidad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Allan</dc:creator>
  <cp:lastModifiedBy>Allan</cp:lastModifiedBy>
  <cp:revision>22</cp:revision>
  <dcterms:created xsi:type="dcterms:W3CDTF">2018-03-19T03:35:34Z</dcterms:created>
  <dcterms:modified xsi:type="dcterms:W3CDTF">2018-03-22T07:23:59Z</dcterms:modified>
</cp:coreProperties>
</file>